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9" r:id="rId5"/>
    <p:sldId id="262" r:id="rId6"/>
    <p:sldId id="263" r:id="rId7"/>
    <p:sldId id="259" r:id="rId8"/>
    <p:sldId id="267" r:id="rId9"/>
    <p:sldId id="270" r:id="rId10"/>
    <p:sldId id="258" r:id="rId11"/>
    <p:sldId id="271" r:id="rId12"/>
    <p:sldId id="260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2A69-10F8-4CAC-9EB7-AD74F426E111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7AE9-4C6C-491B-83F6-75D1F482D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555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2A69-10F8-4CAC-9EB7-AD74F426E111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7AE9-4C6C-491B-83F6-75D1F482D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8493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2A69-10F8-4CAC-9EB7-AD74F426E111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7AE9-4C6C-491B-83F6-75D1F482D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778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2A69-10F8-4CAC-9EB7-AD74F426E111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7AE9-4C6C-491B-83F6-75D1F482D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382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2A69-10F8-4CAC-9EB7-AD74F426E111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7AE9-4C6C-491B-83F6-75D1F482D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481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2A69-10F8-4CAC-9EB7-AD74F426E111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7AE9-4C6C-491B-83F6-75D1F482D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292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2A69-10F8-4CAC-9EB7-AD74F426E111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7AE9-4C6C-491B-83F6-75D1F482D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383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2A69-10F8-4CAC-9EB7-AD74F426E111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7AE9-4C6C-491B-83F6-75D1F482D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603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2A69-10F8-4CAC-9EB7-AD74F426E111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7AE9-4C6C-491B-83F6-75D1F482D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538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2A69-10F8-4CAC-9EB7-AD74F426E111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7AE9-4C6C-491B-83F6-75D1F482D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563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2A69-10F8-4CAC-9EB7-AD74F426E111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7AE9-4C6C-491B-83F6-75D1F482D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369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A2A69-10F8-4CAC-9EB7-AD74F426E111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47AE9-4C6C-491B-83F6-75D1F482D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491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24025" y="1122362"/>
            <a:ext cx="6004034" cy="3702856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solidFill>
                  <a:srgbClr val="FF0000"/>
                </a:solidFill>
              </a:rPr>
              <a:t>Студенты СГФ на </a:t>
            </a:r>
            <a:r>
              <a:rPr lang="ru-RU" sz="3600" b="1" dirty="0" smtClean="0">
                <a:solidFill>
                  <a:srgbClr val="FF0000"/>
                </a:solidFill>
              </a:rPr>
              <a:t>открытии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Историко-культурного центра развития Демидовских территорий в г. Екатеринбург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3 ноября 2023 г.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29349" y="4994110"/>
            <a:ext cx="3898710" cy="1655762"/>
          </a:xfrm>
        </p:spPr>
        <p:txBody>
          <a:bodyPr/>
          <a:lstStyle/>
          <a:p>
            <a:pPr algn="r"/>
            <a:r>
              <a:rPr lang="ru-RU" dirty="0" smtClean="0"/>
              <a:t>Бармина Екатерина, </a:t>
            </a:r>
          </a:p>
          <a:p>
            <a:pPr algn="r"/>
            <a:r>
              <a:rPr lang="ru-RU" dirty="0" smtClean="0"/>
              <a:t>студентка 4 курса СГФ, </a:t>
            </a:r>
          </a:p>
          <a:p>
            <a:pPr algn="r"/>
            <a:r>
              <a:rPr lang="ru-RU" dirty="0" smtClean="0"/>
              <a:t>гр. 405о ИО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776" y="1567451"/>
            <a:ext cx="5000642" cy="318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064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075" y="319842"/>
            <a:ext cx="7132092" cy="132556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Локация 2</a:t>
            </a:r>
            <a:r>
              <a:rPr lang="en-US" sz="3200" b="1" dirty="0" smtClean="0"/>
              <a:t>: </a:t>
            </a:r>
            <a:r>
              <a:rPr lang="ru-RU" sz="3200" dirty="0" smtClean="0"/>
              <a:t>Международный центр искусств «Главный</a:t>
            </a:r>
            <a:r>
              <a:rPr lang="en-US" sz="3200" dirty="0" smtClean="0"/>
              <a:t> </a:t>
            </a:r>
            <a:r>
              <a:rPr lang="ru-RU" sz="3200" dirty="0" smtClean="0"/>
              <a:t>проспект», пр-т Ленина,</a:t>
            </a:r>
            <a:r>
              <a:rPr lang="en-US" sz="3200" dirty="0" smtClean="0"/>
              <a:t> </a:t>
            </a:r>
            <a:r>
              <a:rPr lang="ru-RU" sz="3200" dirty="0" smtClean="0"/>
              <a:t>8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8435" y="5956628"/>
            <a:ext cx="5275385" cy="93128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 smtClean="0"/>
              <a:t>Чат-бот </a:t>
            </a:r>
            <a:r>
              <a:rPr lang="en-US" sz="2000" dirty="0" smtClean="0"/>
              <a:t>D</a:t>
            </a:r>
            <a:r>
              <a:rPr lang="ru-RU" sz="2000" dirty="0" smtClean="0"/>
              <a:t>-</a:t>
            </a:r>
            <a:r>
              <a:rPr lang="ru-RU" sz="2000" dirty="0" err="1" smtClean="0"/>
              <a:t>квест</a:t>
            </a:r>
            <a:r>
              <a:rPr lang="ru-RU" sz="2000" dirty="0" smtClean="0"/>
              <a:t>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000" dirty="0" smtClean="0"/>
              <a:t>фото автора, 2023 г.</a:t>
            </a:r>
            <a:endParaRPr lang="ru-RU" sz="20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743310" y="5776763"/>
            <a:ext cx="4116126" cy="645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Логотип фонда,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2023 г.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3944" b="5252"/>
          <a:stretch/>
        </p:blipFill>
        <p:spPr>
          <a:xfrm>
            <a:off x="8257432" y="150487"/>
            <a:ext cx="2877389" cy="58061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782" y="1936608"/>
            <a:ext cx="4186654" cy="354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84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Локация 2: </a:t>
            </a:r>
            <a:r>
              <a:rPr lang="ru-RU" dirty="0" smtClean="0"/>
              <a:t>Международный центр искусств «Главный проспект», </a:t>
            </a:r>
            <a:r>
              <a:rPr lang="ru-RU" dirty="0" err="1" smtClean="0"/>
              <a:t>пр-т</a:t>
            </a:r>
            <a:r>
              <a:rPr lang="ru-RU" dirty="0" smtClean="0"/>
              <a:t> Ленина, </a:t>
            </a:r>
            <a:r>
              <a:rPr lang="ru-RU" dirty="0" smtClean="0"/>
              <a:t>8, встреча с актёрами, снимавшимися в </a:t>
            </a:r>
            <a:r>
              <a:rPr lang="ru-RU" dirty="0" err="1" smtClean="0"/>
              <a:t>х</a:t>
            </a:r>
            <a:r>
              <a:rPr lang="ru-RU" dirty="0" smtClean="0"/>
              <a:t>/</a:t>
            </a:r>
            <a:r>
              <a:rPr lang="ru-RU" dirty="0" err="1" smtClean="0"/>
              <a:t>ф</a:t>
            </a:r>
            <a:r>
              <a:rPr lang="ru-RU" dirty="0" smtClean="0"/>
              <a:t> «Демидовы»</a:t>
            </a:r>
            <a:endParaRPr lang="ru-RU" dirty="0"/>
          </a:p>
        </p:txBody>
      </p:sp>
      <p:pic>
        <p:nvPicPr>
          <p:cNvPr id="7" name="video_2023-11-07_10-39-50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2875" y="2138289"/>
            <a:ext cx="4332848" cy="3038621"/>
          </a:xfrm>
        </p:spPr>
      </p:pic>
      <p:pic>
        <p:nvPicPr>
          <p:cNvPr id="8" name="video_2023-11-07_10-39-4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6732" y="2166425"/>
            <a:ext cx="4135902" cy="314668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Локация 2: </a:t>
            </a:r>
            <a:r>
              <a:rPr lang="ru-RU" sz="3600" dirty="0" smtClean="0"/>
              <a:t>Международный центр искусств «Главный проспект», пр-т Ленина, 8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5840" y="6139546"/>
            <a:ext cx="5656385" cy="7184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Д. Зверев с а</a:t>
            </a:r>
            <a:r>
              <a:rPr lang="ru-RU" sz="2000" dirty="0" smtClean="0"/>
              <a:t>втографом </a:t>
            </a:r>
            <a:r>
              <a:rPr lang="ru-RU" sz="2000" dirty="0" smtClean="0"/>
              <a:t>И. К.-Демидовой прямого потомка Демидовых из Сан-Донато, Франция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224" y="1576425"/>
            <a:ext cx="5749678" cy="43122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40088" y="6139546"/>
            <a:ext cx="4134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И. К.-Демидова, фото автора, 2023 г.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507" y="1576425"/>
            <a:ext cx="3238603" cy="431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241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351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</a:rPr>
              <a:t>Наши бонусы от поездки: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1. Мы </a:t>
            </a:r>
            <a:r>
              <a:rPr lang="ru-RU" sz="3100" dirty="0" smtClean="0"/>
              <a:t>увидели, что сейчас действительно создаются новые площадки для развития Демидовских территорий, а сама Демидовская тема является  актуальной;</a:t>
            </a:r>
            <a:br>
              <a:rPr lang="ru-RU" sz="3100" dirty="0" smtClean="0"/>
            </a:br>
            <a:r>
              <a:rPr lang="ru-RU" sz="3100" dirty="0" smtClean="0"/>
              <a:t>2. Мы познакомились с новым пространством, которое можно интересно использовать в научных и просветительских целях;</a:t>
            </a:r>
            <a:br>
              <a:rPr lang="ru-RU" sz="3100" dirty="0" smtClean="0"/>
            </a:br>
            <a:r>
              <a:rPr lang="ru-RU" sz="3100" dirty="0" smtClean="0"/>
              <a:t>3. Мы встретились  с интересными людьми: </a:t>
            </a:r>
            <a:r>
              <a:rPr lang="ru-RU" sz="3100" dirty="0" err="1" smtClean="0"/>
              <a:t>демидоведами</a:t>
            </a:r>
            <a:r>
              <a:rPr lang="ru-RU" sz="3100" dirty="0" smtClean="0"/>
              <a:t>, деятелями искусства, потомком Демидовых, нашими сверстниками из других вузов.</a:t>
            </a:r>
            <a:br>
              <a:rPr lang="ru-RU" sz="3100" dirty="0" smtClean="0"/>
            </a:br>
            <a:r>
              <a:rPr lang="ru-RU" sz="3100" dirty="0" smtClean="0"/>
              <a:t>4. Мы узнали много нового о династии Демидовых, их роли в развитии Урала.</a:t>
            </a:r>
            <a:br>
              <a:rPr lang="ru-RU" sz="3100" dirty="0" smtClean="0"/>
            </a:br>
            <a:r>
              <a:rPr lang="ru-RU" sz="3100" dirty="0" smtClean="0"/>
              <a:t>5. Мы получили опыт проведения просветительского мероприятия для молодежи</a:t>
            </a:r>
            <a:r>
              <a:rPr lang="ru-RU" sz="3100" dirty="0" smtClean="0"/>
              <a:t>.</a:t>
            </a:r>
            <a:br>
              <a:rPr lang="ru-RU" sz="3100" dirty="0" smtClean="0"/>
            </a:br>
            <a:r>
              <a:rPr lang="ru-RU" sz="3100" dirty="0" smtClean="0"/>
              <a:t>6. Нам подарили сувенирные кепки с логотипом фонда Демидовых.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b="1" dirty="0"/>
          </a:p>
        </p:txBody>
      </p:sp>
    </p:spTree>
    <p:extLst>
      <p:ext uri="{BB962C8B-B14F-4D97-AF65-F5344CB8AC3E}">
        <p14:creationId xmlns:p14="http://schemas.microsoft.com/office/powerpoint/2010/main" xmlns="" val="3524085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8875" cy="16138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Локация</a:t>
            </a:r>
            <a:r>
              <a:rPr lang="en-US" sz="3200" b="1" dirty="0" smtClean="0"/>
              <a:t> 1</a:t>
            </a:r>
            <a:r>
              <a:rPr lang="ru-RU" sz="3200" b="1" dirty="0" smtClean="0"/>
              <a:t>: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>Историко-культурный «Центр развития Демидовских территорий Свердловской области», </a:t>
            </a:r>
            <a:br>
              <a:rPr lang="ru-RU" sz="3200" dirty="0" smtClean="0"/>
            </a:br>
            <a:r>
              <a:rPr lang="ru-RU" sz="3200" dirty="0" smtClean="0"/>
              <a:t>ул. Карла Либкнехта, 2</a:t>
            </a:r>
            <a:endParaRPr lang="ru-RU" sz="32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489" y="2251881"/>
            <a:ext cx="5580549" cy="372036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524" y="2251881"/>
            <a:ext cx="5580550" cy="3720366"/>
          </a:xfrm>
          <a:prstGeom prst="rect">
            <a:avLst/>
          </a:prstGeom>
        </p:spPr>
      </p:pic>
      <p:sp>
        <p:nvSpPr>
          <p:cNvPr id="11" name="Объект 4"/>
          <p:cNvSpPr txBox="1">
            <a:spLocks/>
          </p:cNvSpPr>
          <p:nvPr/>
        </p:nvSpPr>
        <p:spPr>
          <a:xfrm>
            <a:off x="1174167" y="5972247"/>
            <a:ext cx="4093191" cy="941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Главный вход «Центра…»,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фото автора, 2023 г.</a:t>
            </a:r>
          </a:p>
        </p:txBody>
      </p:sp>
      <p:sp>
        <p:nvSpPr>
          <p:cNvPr id="12" name="Объект 4"/>
          <p:cNvSpPr txBox="1">
            <a:spLocks/>
          </p:cNvSpPr>
          <p:nvPr/>
        </p:nvSpPr>
        <p:spPr>
          <a:xfrm>
            <a:off x="6974005" y="5972247"/>
            <a:ext cx="4424253" cy="7997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Вывеска,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фото автора, 2023 г.</a:t>
            </a:r>
          </a:p>
        </p:txBody>
      </p:sp>
    </p:spTree>
    <p:extLst>
      <p:ext uri="{BB962C8B-B14F-4D97-AF65-F5344CB8AC3E}">
        <p14:creationId xmlns:p14="http://schemas.microsoft.com/office/powerpoint/2010/main" xmlns="" val="397612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8875" cy="16138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Локация</a:t>
            </a:r>
            <a:r>
              <a:rPr lang="en-US" sz="3200" b="1" dirty="0" smtClean="0"/>
              <a:t> 1</a:t>
            </a:r>
            <a:r>
              <a:rPr lang="ru-RU" sz="3200" b="1" dirty="0" smtClean="0"/>
              <a:t>: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>Историко-культурный «Центр развития Демидовских территорий Свердловской области», </a:t>
            </a:r>
            <a:br>
              <a:rPr lang="ru-RU" sz="3200" dirty="0" smtClean="0"/>
            </a:br>
            <a:r>
              <a:rPr lang="ru-RU" sz="3200" dirty="0" smtClean="0"/>
              <a:t>ул. Карла Либкнехта, 2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350" y="2161818"/>
            <a:ext cx="4825622" cy="362753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-61"/>
          <a:stretch/>
        </p:blipFill>
        <p:spPr>
          <a:xfrm>
            <a:off x="6064938" y="2161818"/>
            <a:ext cx="5444612" cy="3627536"/>
          </a:xfrm>
          <a:prstGeom prst="rect">
            <a:avLst/>
          </a:prstGeom>
        </p:spPr>
      </p:pic>
      <p:sp>
        <p:nvSpPr>
          <p:cNvPr id="6" name="Объект 4"/>
          <p:cNvSpPr txBox="1">
            <a:spLocks/>
          </p:cNvSpPr>
          <p:nvPr/>
        </p:nvSpPr>
        <p:spPr>
          <a:xfrm>
            <a:off x="1365236" y="5916304"/>
            <a:ext cx="4093191" cy="941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Участники исторического квеста,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фото автора, 2023 г.</a:t>
            </a:r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6919874" y="5755234"/>
            <a:ext cx="4093191" cy="941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Скульптура Н. </a:t>
            </a:r>
            <a:r>
              <a:rPr lang="ru-RU" sz="2000" dirty="0" err="1" smtClean="0"/>
              <a:t>Димидова</a:t>
            </a:r>
            <a:r>
              <a:rPr lang="ru-RU" sz="2000" dirty="0" smtClean="0"/>
              <a:t>, фото портала Культура Екатеринбурга, 2023 г.</a:t>
            </a:r>
          </a:p>
        </p:txBody>
      </p:sp>
    </p:spTree>
    <p:extLst>
      <p:ext uri="{BB962C8B-B14F-4D97-AF65-F5344CB8AC3E}">
        <p14:creationId xmlns:p14="http://schemas.microsoft.com/office/powerpoint/2010/main" xmlns="" val="328850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78698"/>
          </a:xfrm>
        </p:spPr>
        <p:txBody>
          <a:bodyPr/>
          <a:lstStyle/>
          <a:p>
            <a:r>
              <a:rPr lang="ru-RU" b="1" dirty="0" smtClean="0"/>
              <a:t>Сборная команда от РГППУ и НТГСПИ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617" y="5893622"/>
            <a:ext cx="10515600" cy="5264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62" y="1087629"/>
            <a:ext cx="6369694" cy="4244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325" y="2810349"/>
            <a:ext cx="5853239" cy="39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3425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651" y="269344"/>
            <a:ext cx="10898875" cy="16138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Локация</a:t>
            </a:r>
            <a:r>
              <a:rPr lang="en-US" sz="2800" b="1" dirty="0" smtClean="0"/>
              <a:t> 1</a:t>
            </a:r>
            <a:r>
              <a:rPr lang="ru-RU" sz="2800" b="1" dirty="0" smtClean="0"/>
              <a:t>:</a:t>
            </a:r>
            <a:r>
              <a:rPr lang="ru-RU" sz="2800" dirty="0" smtClean="0"/>
              <a:t> Историко-культурный «Центр развития Демидовских территорий Свердловской области», </a:t>
            </a:r>
            <a:br>
              <a:rPr lang="ru-RU" sz="2800" dirty="0" smtClean="0"/>
            </a:br>
            <a:r>
              <a:rPr lang="ru-RU" sz="2800" dirty="0" smtClean="0"/>
              <a:t>ул. Карла Либкнехта, 2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8696" y="1169976"/>
            <a:ext cx="3735104" cy="498013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2251880"/>
            <a:ext cx="10515600" cy="4270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 smtClean="0"/>
              <a:t>Экскурсия по выставке </a:t>
            </a:r>
          </a:p>
          <a:p>
            <a:pPr marL="0" indent="0">
              <a:buNone/>
            </a:pPr>
            <a:r>
              <a:rPr lang="ru-RU" sz="2400" b="1" i="1" dirty="0" smtClean="0"/>
              <a:t>«Неизвестные сокровища»</a:t>
            </a:r>
          </a:p>
          <a:p>
            <a:r>
              <a:rPr lang="ru-RU" sz="2400" dirty="0" smtClean="0"/>
              <a:t>предметы быта</a:t>
            </a:r>
          </a:p>
          <a:p>
            <a:r>
              <a:rPr lang="ru-RU" sz="2400" dirty="0"/>
              <a:t>к</a:t>
            </a:r>
            <a:r>
              <a:rPr lang="ru-RU" sz="2400" dirty="0" smtClean="0"/>
              <a:t>ниги</a:t>
            </a:r>
          </a:p>
          <a:p>
            <a:r>
              <a:rPr lang="ru-RU" sz="2400" dirty="0"/>
              <a:t>о</a:t>
            </a:r>
            <a:r>
              <a:rPr lang="ru-RU" sz="2400" dirty="0" smtClean="0"/>
              <a:t>дежда</a:t>
            </a:r>
          </a:p>
          <a:p>
            <a:r>
              <a:rPr lang="ru-RU" sz="2400" dirty="0"/>
              <a:t>ф</a:t>
            </a:r>
            <a:r>
              <a:rPr lang="ru-RU" sz="2400" dirty="0" smtClean="0"/>
              <a:t>отоальбомы</a:t>
            </a:r>
          </a:p>
          <a:p>
            <a:r>
              <a:rPr lang="ru-RU" sz="2400" dirty="0"/>
              <a:t>к</a:t>
            </a:r>
            <a:r>
              <a:rPr lang="ru-RU" sz="2400" dirty="0" smtClean="0"/>
              <a:t>артины</a:t>
            </a:r>
          </a:p>
          <a:p>
            <a:r>
              <a:rPr lang="ru-RU" sz="2400" dirty="0" smtClean="0"/>
              <a:t>макет фабричного станка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54889" y="6150114"/>
            <a:ext cx="7053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Экскурсия по выставке «Неизвестные сокровища»,</a:t>
            </a:r>
          </a:p>
          <a:p>
            <a:pPr algn="ctr"/>
            <a:r>
              <a:rPr lang="ru-RU" sz="2000" dirty="0"/>
              <a:t>ф</a:t>
            </a:r>
            <a:r>
              <a:rPr lang="ru-RU" sz="2000" dirty="0" smtClean="0"/>
              <a:t>ото автора, 2023 г.</a:t>
            </a:r>
          </a:p>
        </p:txBody>
      </p:sp>
    </p:spTree>
    <p:extLst>
      <p:ext uri="{BB962C8B-B14F-4D97-AF65-F5344CB8AC3E}">
        <p14:creationId xmlns:p14="http://schemas.microsoft.com/office/powerpoint/2010/main" xmlns="" val="284649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8875" cy="16138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Локация</a:t>
            </a:r>
            <a:r>
              <a:rPr lang="en-US" sz="3200" b="1" dirty="0" smtClean="0"/>
              <a:t> 1</a:t>
            </a:r>
            <a:r>
              <a:rPr lang="ru-RU" sz="3200" b="1" dirty="0" smtClean="0"/>
              <a:t>: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>Историко-культурный «Центр развития Демидовских территорий Свердловской области», </a:t>
            </a:r>
            <a:br>
              <a:rPr lang="ru-RU" sz="3200" dirty="0" smtClean="0"/>
            </a:br>
            <a:r>
              <a:rPr lang="ru-RU" sz="3200" dirty="0" smtClean="0"/>
              <a:t>ул. Карла Либкнехта, 2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0580" y="2235762"/>
            <a:ext cx="5756494" cy="38376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181" y="2235762"/>
            <a:ext cx="5097108" cy="38228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445033" y="6106388"/>
            <a:ext cx="7053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Экскурсия по выставке «Неизвестные сокровища»,</a:t>
            </a:r>
          </a:p>
          <a:p>
            <a:pPr algn="ctr"/>
            <a:r>
              <a:rPr lang="ru-RU" sz="2000" dirty="0"/>
              <a:t>ф</a:t>
            </a:r>
            <a:r>
              <a:rPr lang="ru-RU" sz="2000" dirty="0" smtClean="0"/>
              <a:t>ото автора, 2023 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32059" y="6121220"/>
            <a:ext cx="7053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Фрагмент </a:t>
            </a:r>
            <a:r>
              <a:rPr lang="ru-RU" sz="2000" dirty="0" smtClean="0"/>
              <a:t>выставки </a:t>
            </a:r>
            <a:r>
              <a:rPr lang="ru-RU" sz="2000" dirty="0" smtClean="0"/>
              <a:t>«Неизвестные сокровища»,</a:t>
            </a:r>
          </a:p>
          <a:p>
            <a:pPr algn="ctr"/>
            <a:r>
              <a:rPr lang="ru-RU" sz="2000" dirty="0"/>
              <a:t>ф</a:t>
            </a:r>
            <a:r>
              <a:rPr lang="ru-RU" sz="2000" dirty="0" smtClean="0"/>
              <a:t>ото портала Культура Екатеринбурга, 2023 г.</a:t>
            </a:r>
          </a:p>
        </p:txBody>
      </p:sp>
    </p:spTree>
    <p:extLst>
      <p:ext uri="{BB962C8B-B14F-4D97-AF65-F5344CB8AC3E}">
        <p14:creationId xmlns:p14="http://schemas.microsoft.com/office/powerpoint/2010/main" xmlns="" val="292669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Локации</a:t>
            </a:r>
            <a:r>
              <a:rPr lang="en-US" sz="3200" b="1" dirty="0" smtClean="0">
                <a:solidFill>
                  <a:prstClr val="black"/>
                </a:solidFill>
              </a:rPr>
              <a:t> 1</a:t>
            </a:r>
            <a:r>
              <a:rPr lang="ru-RU" sz="3200" b="1" dirty="0" smtClean="0">
                <a:solidFill>
                  <a:prstClr val="black"/>
                </a:solidFill>
              </a:rPr>
              <a:t>, 2: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 smtClean="0">
                <a:solidFill>
                  <a:prstClr val="black"/>
                </a:solidFill>
              </a:rPr>
              <a:t>Историко-культурный </a:t>
            </a:r>
            <a:r>
              <a:rPr lang="ru-RU" sz="3200" dirty="0">
                <a:solidFill>
                  <a:prstClr val="black"/>
                </a:solidFill>
              </a:rPr>
              <a:t>«Центр развития Демидовских территорий Свердловской области», </a:t>
            </a:r>
            <a:br>
              <a:rPr lang="ru-RU" sz="3200" dirty="0">
                <a:solidFill>
                  <a:prstClr val="black"/>
                </a:solidFill>
              </a:rPr>
            </a:br>
            <a:r>
              <a:rPr lang="ru-RU" sz="3200" dirty="0">
                <a:solidFill>
                  <a:prstClr val="black"/>
                </a:solidFill>
              </a:rPr>
              <a:t>ул. Карла Либкнехта, 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33846" y="1004197"/>
            <a:ext cx="3814252" cy="50856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14204" y="6130624"/>
            <a:ext cx="7053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Фрагмент выставки </a:t>
            </a:r>
            <a:r>
              <a:rPr lang="ru-RU" dirty="0" smtClean="0"/>
              <a:t>«Неизвестные сокровища»,</a:t>
            </a:r>
          </a:p>
          <a:p>
            <a:pPr algn="ctr"/>
            <a:r>
              <a:rPr lang="ru-RU" dirty="0"/>
              <a:t>ф</a:t>
            </a:r>
            <a:r>
              <a:rPr lang="ru-RU" dirty="0" smtClean="0"/>
              <a:t>ото автора, 2023 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87560" y="5668959"/>
            <a:ext cx="44762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 локация</a:t>
            </a:r>
          </a:p>
          <a:p>
            <a:pPr algn="ctr"/>
            <a:r>
              <a:rPr lang="ru-RU" dirty="0" smtClean="0"/>
              <a:t>Международный центр искусств «Главный</a:t>
            </a:r>
            <a:r>
              <a:rPr lang="en-US" dirty="0" smtClean="0"/>
              <a:t> </a:t>
            </a:r>
            <a:r>
              <a:rPr lang="ru-RU" dirty="0" smtClean="0"/>
              <a:t>проспект», пр-т Ленина,</a:t>
            </a:r>
            <a:r>
              <a:rPr lang="en-US" dirty="0" smtClean="0"/>
              <a:t> </a:t>
            </a:r>
            <a:r>
              <a:rPr lang="ru-RU" dirty="0" smtClean="0"/>
              <a:t>8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33" y="1869743"/>
            <a:ext cx="6035551" cy="377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87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018" y="0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Локация 2</a:t>
            </a:r>
            <a:r>
              <a:rPr lang="en-US" sz="3200" b="1" dirty="0" smtClean="0"/>
              <a:t>: </a:t>
            </a:r>
            <a:r>
              <a:rPr lang="ru-RU" sz="3200" dirty="0" smtClean="0"/>
              <a:t>Международный центр искусств «Главный</a:t>
            </a:r>
            <a:r>
              <a:rPr lang="en-US" sz="3200" dirty="0" smtClean="0"/>
              <a:t> </a:t>
            </a:r>
            <a:r>
              <a:rPr lang="ru-RU" sz="3200" dirty="0" smtClean="0"/>
              <a:t>проспект», пр-т Ленина,</a:t>
            </a:r>
            <a:r>
              <a:rPr lang="en-US" sz="3200" dirty="0" smtClean="0"/>
              <a:t> </a:t>
            </a:r>
            <a:r>
              <a:rPr lang="ru-RU" sz="3200" dirty="0" smtClean="0"/>
              <a:t>8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53" y="5942210"/>
            <a:ext cx="5275385" cy="93128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ru-RU" sz="20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309024" y="5926713"/>
            <a:ext cx="5275385" cy="931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76" y="1247982"/>
            <a:ext cx="7160510" cy="477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23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018" y="0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Локация 2</a:t>
            </a:r>
            <a:r>
              <a:rPr lang="en-US" sz="3200" b="1" dirty="0" smtClean="0"/>
              <a:t>: </a:t>
            </a:r>
            <a:r>
              <a:rPr lang="ru-RU" sz="3200" dirty="0" smtClean="0"/>
              <a:t>Международный центр искусств «Главный</a:t>
            </a:r>
            <a:r>
              <a:rPr lang="en-US" sz="3200" dirty="0" smtClean="0"/>
              <a:t> </a:t>
            </a:r>
            <a:r>
              <a:rPr lang="ru-RU" sz="3200" dirty="0" smtClean="0"/>
              <a:t>проспект», пр-т Ленина,</a:t>
            </a:r>
            <a:r>
              <a:rPr lang="en-US" sz="3200" dirty="0" smtClean="0"/>
              <a:t> </a:t>
            </a:r>
            <a:r>
              <a:rPr lang="ru-RU" sz="3200" dirty="0" smtClean="0"/>
              <a:t>8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53" y="5942210"/>
            <a:ext cx="5275385" cy="93128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 smtClean="0"/>
              <a:t>Встреча с Э. Росселем,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000" dirty="0" smtClean="0"/>
              <a:t>фото автора, 2023 г.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29943" y="1179555"/>
            <a:ext cx="3433549" cy="4578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0464" y="1179555"/>
            <a:ext cx="3433549" cy="4578065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309024" y="5926713"/>
            <a:ext cx="5275385" cy="931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Момент начала квеста,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фото автора, 2023 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15133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329</Words>
  <Application>Microsoft Office PowerPoint</Application>
  <PresentationFormat>Произвольный</PresentationFormat>
  <Paragraphs>51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Студенты СГФ на открытии Историко-культурного центра развития Демидовских территорий в г. Екатеринбург  3 ноября 2023 г.</vt:lpstr>
      <vt:lpstr>Локация 1:  Историко-культурный «Центр развития Демидовских территорий Свердловской области»,  ул. Карла Либкнехта, 2</vt:lpstr>
      <vt:lpstr>Локация 1:  Историко-культурный «Центр развития Демидовских территорий Свердловской области»,  ул. Карла Либкнехта, 2</vt:lpstr>
      <vt:lpstr>Сборная команда от РГППУ и НТГСПИ</vt:lpstr>
      <vt:lpstr>Локация 1: Историко-культурный «Центр развития Демидовских территорий Свердловской области»,  ул. Карла Либкнехта, 2</vt:lpstr>
      <vt:lpstr>Локация 1:  Историко-культурный «Центр развития Демидовских территорий Свердловской области»,  ул. Карла Либкнехта, 2</vt:lpstr>
      <vt:lpstr>Локации 1, 2: Историко-культурный «Центр развития Демидовских территорий Свердловской области»,  ул. Карла Либкнехта, 2</vt:lpstr>
      <vt:lpstr>Локация 2: Международный центр искусств «Главный проспект», пр-т Ленина, 8</vt:lpstr>
      <vt:lpstr>Локация 2: Международный центр искусств «Главный проспект», пр-т Ленина, 8</vt:lpstr>
      <vt:lpstr>Локация 2: Международный центр искусств «Главный проспект», пр-т Ленина, 8</vt:lpstr>
      <vt:lpstr>Локация 2: Международный центр искусств «Главный проспект», пр-т Ленина, 8, встреча с актёрами, снимавшимися в х/ф «Демидовы»</vt:lpstr>
      <vt:lpstr>Локация 2: Международный центр искусств «Главный проспект», пр-т Ленина, 8</vt:lpstr>
      <vt:lpstr>Наши бонусы от поездки:  1. Мы увидели, что сейчас действительно создаются новые площадки для развития Демидовских территорий, а сама Демидовская тема является  актуальной; 2. Мы познакомились с новым пространством, которое можно интересно использовать в научных и просветительских целях; 3. Мы встретились  с интересными людьми: демидоведами, деятелями искусства, потомком Демидовых, нашими сверстниками из других вузов. 4. Мы узнали много нового о династии Демидовых, их роли в развитии Урала. 5. Мы получили опыт проведения просветительского мероприятия для молодежи. 6. Нам подарили сувенирные кепки с логотипом фонда Демидовых.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Поездка в рамках мероприятий,  приуроченных к открытию Историко-культурного центра развития Демидовских территорий в г. Екатеринбург  3 ноября 2023 г.</dc:title>
  <dc:creator>Екатерина</dc:creator>
  <cp:lastModifiedBy>Ольга</cp:lastModifiedBy>
  <cp:revision>13</cp:revision>
  <dcterms:created xsi:type="dcterms:W3CDTF">2023-11-07T04:37:59Z</dcterms:created>
  <dcterms:modified xsi:type="dcterms:W3CDTF">2023-11-12T04:55:42Z</dcterms:modified>
</cp:coreProperties>
</file>